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71" r:id="rId8"/>
    <p:sldId id="272" r:id="rId9"/>
    <p:sldId id="263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580" y="-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"/>
          <p:cNvGrpSpPr/>
          <p:nvPr/>
        </p:nvGrpSpPr>
        <p:grpSpPr>
          <a:xfrm>
            <a:off x="0" y="3268345"/>
            <a:ext cx="9144000" cy="146304"/>
            <a:chOff x="0" y="3268345"/>
            <a:chExt cx="9144000" cy="146304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40742"/>
            <a:ext cx="7924800" cy="981884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F6A8-9C50-4606-910B-2B9C21301236}" type="datetimeFigureOut">
              <a:rPr lang="zh-TW" altLang="en-US" smtClean="0"/>
              <a:t>2011/11/23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0C51-49C2-4FEB-950F-38D16186F9AF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-9249"/>
            <a:ext cx="3442943" cy="2249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直排文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F6A8-9C50-4606-910B-2B9C21301236}" type="datetimeFigureOut">
              <a:rPr lang="zh-TW" altLang="en-US" smtClean="0"/>
              <a:t>2011/11/23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0C51-49C2-4FEB-950F-38D16186F9A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722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9712" y="6356350"/>
            <a:ext cx="1868424" cy="365125"/>
          </a:xfrm>
        </p:spPr>
        <p:txBody>
          <a:bodyPr/>
          <a:lstStyle/>
          <a:p>
            <a:fld id="{397FF6A8-9C50-4606-910B-2B9C21301236}" type="datetimeFigureOut">
              <a:rPr lang="zh-TW" altLang="en-US" smtClean="0"/>
              <a:t>2011/11/23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0C51-49C2-4FEB-950F-38D16186F9AF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6"/>
          <p:cNvGrpSpPr/>
          <p:nvPr/>
        </p:nvGrpSpPr>
        <p:grpSpPr>
          <a:xfrm rot="5400000" flipH="1">
            <a:off x="3332988" y="3384804"/>
            <a:ext cx="6867144" cy="73152"/>
            <a:chOff x="0" y="3268345"/>
            <a:chExt cx="9144000" cy="146304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462654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F6A8-9C50-4606-910B-2B9C21301236}" type="datetimeFigureOut">
              <a:rPr lang="zh-TW" altLang="en-US" smtClean="0"/>
              <a:t>2011/11/23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0C51-49C2-4FEB-950F-38D16186F9AF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2" name="Group 13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4406900"/>
            <a:ext cx="7827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2667000"/>
            <a:ext cx="7827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F6A8-9C50-4606-910B-2B9C21301236}" type="datetimeFigureOut">
              <a:rPr lang="zh-TW" altLang="en-US" smtClean="0"/>
              <a:t>2011/11/23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0C51-49C2-4FEB-950F-38D16186F9AF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12"/>
          <p:cNvGrpSpPr/>
          <p:nvPr/>
        </p:nvGrpSpPr>
        <p:grpSpPr>
          <a:xfrm flipH="1">
            <a:off x="0" y="4228465"/>
            <a:ext cx="9144000" cy="146304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F6A8-9C50-4606-910B-2B9C21301236}" type="datetimeFigureOut">
              <a:rPr lang="zh-TW" altLang="en-US" smtClean="0"/>
              <a:t>2011/11/23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0C51-49C2-4FEB-950F-38D16186F9A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97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F6A8-9C50-4606-910B-2B9C21301236}" type="datetimeFigureOut">
              <a:rPr lang="zh-TW" altLang="en-US" smtClean="0"/>
              <a:t>2011/11/23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0C51-49C2-4FEB-950F-38D16186F9A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2" name="Group 16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F6A8-9C50-4606-910B-2B9C21301236}" type="datetimeFigureOut">
              <a:rPr lang="zh-TW" altLang="en-US" smtClean="0"/>
              <a:t>2011/11/23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0C51-49C2-4FEB-950F-38D16186F9A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F6A8-9C50-4606-910B-2B9C21301236}" type="datetimeFigureOut">
              <a:rPr lang="zh-TW" altLang="en-US" smtClean="0"/>
              <a:t>2011/11/23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0C51-49C2-4FEB-950F-38D16186F9AF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5" name="Group 10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3008313" cy="4754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F6A8-9C50-4606-910B-2B9C21301236}" type="datetimeFigureOut">
              <a:rPr lang="zh-TW" altLang="en-US" smtClean="0"/>
              <a:t>2011/11/23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0C51-49C2-4FEB-950F-38D16186F9AF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8" name="Group 13"/>
          <p:cNvGrpSpPr/>
          <p:nvPr/>
        </p:nvGrpSpPr>
        <p:grpSpPr>
          <a:xfrm flipH="1">
            <a:off x="0" y="11430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1801368" y="685800"/>
            <a:ext cx="5495544" cy="3886200"/>
          </a:xfrm>
          <a:solidFill>
            <a:schemeClr val="accent1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/>
          </a:scene3d>
          <a:sp3d contourW="12700" prstMaterial="softEdge">
            <a:bevelT prst="cross"/>
            <a:contourClr>
              <a:srgbClr val="FFFFFF"/>
            </a:contourClr>
          </a:sp3d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F6A8-9C50-4606-910B-2B9C21301236}" type="datetimeFigureOut">
              <a:rPr lang="zh-TW" altLang="en-US" smtClean="0"/>
              <a:t>2011/11/23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0C51-49C2-4FEB-950F-38D16186F9AF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3" name="Group 15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26" y="0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45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ysClr val="windowText" lastClr="000000"/>
                </a:solidFill>
              </a:defRPr>
            </a:lvl1pPr>
          </a:lstStyle>
          <a:p>
            <a:fld id="{397FF6A8-9C50-4606-910B-2B9C21301236}" type="datetimeFigureOut">
              <a:rPr lang="zh-TW" altLang="en-US" smtClean="0"/>
              <a:t>2011/11/23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ysClr val="windowText" lastClr="000000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024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ysClr val="windowText" lastClr="000000"/>
                </a:solidFill>
              </a:defRPr>
            </a:lvl1pPr>
          </a:lstStyle>
          <a:p>
            <a:fld id="{845B0C51-49C2-4FEB-950F-38D16186F9A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ln>
            <a:noFill/>
          </a:ln>
          <a:solidFill>
            <a:srgbClr val="FFFFFF"/>
          </a:solidFill>
          <a:effectLst>
            <a:glow rad="101600">
              <a:schemeClr val="tx2"/>
            </a:glo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70000"/>
        <a:buFont typeface="Wingdings 2" pitchFamily="18" charset="2"/>
        <a:buChar char="¥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60000"/>
        <a:buFont typeface="Wingdings 2" pitchFamily="18" charset="2"/>
        <a:buChar char="¥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/>
        </a:buClr>
        <a:buSzPct val="57000"/>
        <a:buFont typeface="Wingdings 2" pitchFamily="18" charset="2"/>
        <a:buChar char="¥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SzPct val="55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SzPct val="50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參賽隊伍</a:t>
            </a:r>
            <a:r>
              <a:rPr lang="zh-TW" altLang="en-US" dirty="0" smtClean="0"/>
              <a:t>：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059832" y="3645024"/>
            <a:ext cx="3744416" cy="3092152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endParaRPr lang="zh-TW" alt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259632" y="3501008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>
                <a:solidFill>
                  <a:schemeClr val="tx2">
                    <a:lumMod val="50000"/>
                  </a:schemeClr>
                </a:solidFill>
              </a:rPr>
              <a:t>組員：</a:t>
            </a:r>
            <a:endParaRPr lang="zh-TW" alt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67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sz="3600" dirty="0" smtClean="0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壹、查核主題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09814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sz="32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貮、查核範圍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94428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參、風險分析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95554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4665688"/>
          </a:xfrm>
        </p:spPr>
        <p:txBody>
          <a:bodyPr>
            <a:noAutofit/>
          </a:bodyPr>
          <a:lstStyle/>
          <a:p>
            <a:endParaRPr lang="zh-TW" altLang="en-US" sz="1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肆、控制活動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62290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查核程序與</a:t>
            </a:r>
            <a:r>
              <a:rPr lang="zh-TW" altLang="en-US" dirty="0" smtClean="0"/>
              <a:t>步驟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查核發現</a:t>
            </a:r>
            <a:endParaRPr lang="en-US" altLang="zh-TW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(</a:t>
            </a:r>
            <a:r>
              <a:rPr lang="zh-TW" altLang="en-US" dirty="0"/>
              <a:t>一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09169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查核程序與</a:t>
            </a:r>
            <a:r>
              <a:rPr lang="zh-TW" altLang="en-US" dirty="0" smtClean="0"/>
              <a:t>步驟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查核發現</a:t>
            </a:r>
            <a:endParaRPr lang="en-US" altLang="zh-TW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(</a:t>
            </a:r>
            <a:r>
              <a:rPr lang="zh-TW" altLang="en-US" dirty="0"/>
              <a:t>二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6532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查核程序與</a:t>
            </a:r>
            <a:r>
              <a:rPr lang="zh-TW" altLang="en-US" dirty="0" smtClean="0"/>
              <a:t>步驟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查核發現</a:t>
            </a:r>
            <a:endParaRPr lang="en-US" altLang="zh-TW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(</a:t>
            </a:r>
            <a:r>
              <a:rPr lang="zh-TW" altLang="en-US" dirty="0"/>
              <a:t>三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6532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499616"/>
            <a:ext cx="8363272" cy="5358384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查核</a:t>
            </a:r>
            <a:r>
              <a:rPr lang="zh-TW" altLang="en-US" dirty="0" smtClean="0"/>
              <a:t>結論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查核建議</a:t>
            </a:r>
            <a:endParaRPr lang="en-US" altLang="zh-TW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柒、查核結論與建議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531901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高山峻嶺">
  <a:themeElements>
    <a:clrScheme name="高山峻嶺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高山峻嶺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高山峻嶺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50000">
              <a:schemeClr val="phClr">
                <a:tint val="2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4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68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br" rotWithShape="0">
              <a:srgbClr val="000000">
                <a:alpha val="0"/>
              </a:srgbClr>
            </a:outerShdw>
          </a:effectLst>
        </a:effectStyle>
        <a:effectStyle>
          <a:effectLst>
            <a:outerShdw blurRad="38100" dist="25400" dir="5400000" algn="ctr" rotWithShape="0">
              <a:srgbClr val="EBE9ED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glow" dir="b"/>
          </a:scene3d>
          <a:sp3d contourW="6350" prstMaterial="softEdge">
            <a:bevelT w="25400" h="25400"/>
            <a:contourClr>
              <a:schemeClr val="phClr">
                <a:tint val="9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reflection blurRad="12700" stA="40000" endPos="40000" dist="25400" dir="5400000" sy="-100000" rotWithShape="0"/>
          </a:effectLst>
          <a:scene3d>
            <a:camera prst="perspectiveFront"/>
            <a:lightRig rig="glow" dir="b"/>
          </a:scene3d>
          <a:sp3d contourW="6350" prstMaterial="softEdge">
            <a:bevelT w="50800" h="25400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</a:schemeClr>
              <a:schemeClr val="phClr">
                <a:tint val="55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TC010219414[[fn=高山佈景主題]]</Template>
  <TotalTime>467</TotalTime>
  <Words>58</Words>
  <Application>Microsoft Office PowerPoint</Application>
  <PresentationFormat>如螢幕大小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高山峻嶺</vt:lpstr>
      <vt:lpstr>參賽隊伍：</vt:lpstr>
      <vt:lpstr>壹、查核主題</vt:lpstr>
      <vt:lpstr>貮、查核範圍</vt:lpstr>
      <vt:lpstr>參、風險分析</vt:lpstr>
      <vt:lpstr>肆、控制活動</vt:lpstr>
      <vt:lpstr>(一)</vt:lpstr>
      <vt:lpstr>(二)</vt:lpstr>
      <vt:lpstr>(三)</vt:lpstr>
      <vt:lpstr>柒、查核結論與建議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David</dc:creator>
  <cp:lastModifiedBy>David</cp:lastModifiedBy>
  <cp:revision>27</cp:revision>
  <dcterms:created xsi:type="dcterms:W3CDTF">2011-09-18T15:25:20Z</dcterms:created>
  <dcterms:modified xsi:type="dcterms:W3CDTF">2011-11-23T09:20:05Z</dcterms:modified>
</cp:coreProperties>
</file>