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8" r:id="rId1"/>
  </p:sldMasterIdLst>
  <p:sldIdLst>
    <p:sldId id="256" r:id="rId2"/>
    <p:sldId id="257" r:id="rId3"/>
    <p:sldId id="258" r:id="rId4"/>
    <p:sldId id="259" r:id="rId5"/>
    <p:sldId id="260" r:id="rId6"/>
    <p:sldId id="267" r:id="rId7"/>
    <p:sldId id="271" r:id="rId8"/>
    <p:sldId id="272" r:id="rId9"/>
    <p:sldId id="263" r:id="rId10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2580" y="-75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6"/>
          <p:cNvGrpSpPr/>
          <p:nvPr/>
        </p:nvGrpSpPr>
        <p:grpSpPr>
          <a:xfrm>
            <a:off x="0" y="3268345"/>
            <a:ext cx="9144000" cy="146304"/>
            <a:chOff x="0" y="3268345"/>
            <a:chExt cx="9144000" cy="146304"/>
          </a:xfrm>
        </p:grpSpPr>
        <p:sp>
          <p:nvSpPr>
            <p:cNvPr id="13" name="Rectangle 12"/>
            <p:cNvSpPr/>
            <p:nvPr userDrawn="1"/>
          </p:nvSpPr>
          <p:spPr>
            <a:xfrm>
              <a:off x="0" y="3268345"/>
              <a:ext cx="9144000" cy="146304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 userDrawn="1"/>
          </p:nvSpPr>
          <p:spPr>
            <a:xfrm>
              <a:off x="5181600" y="3268345"/>
              <a:ext cx="1097280" cy="14630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 userDrawn="1"/>
          </p:nvSpPr>
          <p:spPr>
            <a:xfrm>
              <a:off x="6278880" y="3268345"/>
              <a:ext cx="1097280" cy="14630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7376160" y="3268345"/>
              <a:ext cx="1097280" cy="14630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2240742"/>
            <a:ext cx="7924800" cy="981884"/>
          </a:xfrm>
          <a:prstGeom prst="rect">
            <a:avLst/>
          </a:prstGeom>
        </p:spPr>
        <p:txBody>
          <a:bodyPr anchor="b"/>
          <a:lstStyle>
            <a:lvl1pPr algn="ctr">
              <a:defRPr/>
            </a:lvl1pPr>
          </a:lstStyle>
          <a:p>
            <a:r>
              <a:rPr lang="zh-TW" altLang="en-US" dirty="0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05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dirty="0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FF6A8-9C50-4606-910B-2B9C21301236}" type="datetimeFigureOut">
              <a:rPr lang="zh-TW" altLang="en-US" smtClean="0"/>
              <a:t>2011/11/23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B0C51-49C2-4FEB-950F-38D16186F9AF}" type="slidenum">
              <a:rPr lang="zh-TW" altLang="en-US" smtClean="0"/>
              <a:t>‹#›</a:t>
            </a:fld>
            <a:endParaRPr lang="zh-TW" altLang="en-US"/>
          </a:p>
        </p:txBody>
      </p:sp>
      <p:pic>
        <p:nvPicPr>
          <p:cNvPr id="12" name="Picture 3"/>
          <p:cNvPicPr>
            <a:picLocks noChangeAspect="1" noChangeArrowheads="1"/>
          </p:cNvPicPr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-9249"/>
            <a:ext cx="3442943" cy="22499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及直排文字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FF6A8-9C50-4606-910B-2B9C21301236}" type="datetimeFigureOut">
              <a:rPr lang="zh-TW" altLang="en-US" smtClean="0"/>
              <a:t>2011/11/23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B0C51-49C2-4FEB-950F-38D16186F9AF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grpSp>
        <p:nvGrpSpPr>
          <p:cNvPr id="2" name="Group 7"/>
          <p:cNvGrpSpPr/>
          <p:nvPr/>
        </p:nvGrpSpPr>
        <p:grpSpPr>
          <a:xfrm flipH="1">
            <a:off x="0" y="1371600"/>
            <a:ext cx="9144000" cy="73152"/>
            <a:chOff x="0" y="3268345"/>
            <a:chExt cx="9144000" cy="146304"/>
          </a:xfrm>
        </p:grpSpPr>
        <p:sp>
          <p:nvSpPr>
            <p:cNvPr id="9" name="Rectangle 8"/>
            <p:cNvSpPr/>
            <p:nvPr userDrawn="1"/>
          </p:nvSpPr>
          <p:spPr>
            <a:xfrm>
              <a:off x="0" y="3268345"/>
              <a:ext cx="9144000" cy="146304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 userDrawn="1"/>
          </p:nvSpPr>
          <p:spPr>
            <a:xfrm>
              <a:off x="5181600" y="3268345"/>
              <a:ext cx="1097280" cy="14630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6278880" y="3268345"/>
              <a:ext cx="1097280" cy="14630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7376160" y="3268345"/>
              <a:ext cx="1097280" cy="14630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8"/>
            <a:ext cx="1828800" cy="5851525"/>
          </a:xfrm>
          <a:prstGeom prst="rect">
            <a:avLst/>
          </a:prstGeo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1722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39712" y="6356350"/>
            <a:ext cx="1868424" cy="365125"/>
          </a:xfrm>
        </p:spPr>
        <p:txBody>
          <a:bodyPr/>
          <a:lstStyle/>
          <a:p>
            <a:fld id="{397FF6A8-9C50-4606-910B-2B9C21301236}" type="datetimeFigureOut">
              <a:rPr lang="zh-TW" altLang="en-US" smtClean="0"/>
              <a:t>2011/11/23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B0C51-49C2-4FEB-950F-38D16186F9AF}" type="slidenum">
              <a:rPr lang="zh-TW" altLang="en-US" smtClean="0"/>
              <a:t>‹#›</a:t>
            </a:fld>
            <a:endParaRPr lang="zh-TW" altLang="en-US"/>
          </a:p>
        </p:txBody>
      </p:sp>
      <p:grpSp>
        <p:nvGrpSpPr>
          <p:cNvPr id="7" name="Group 6"/>
          <p:cNvGrpSpPr/>
          <p:nvPr/>
        </p:nvGrpSpPr>
        <p:grpSpPr>
          <a:xfrm rot="5400000" flipH="1">
            <a:off x="3332988" y="3384804"/>
            <a:ext cx="6867144" cy="73152"/>
            <a:chOff x="0" y="3268345"/>
            <a:chExt cx="9144000" cy="146304"/>
          </a:xfrm>
        </p:grpSpPr>
        <p:sp>
          <p:nvSpPr>
            <p:cNvPr id="8" name="Rectangle 7"/>
            <p:cNvSpPr/>
            <p:nvPr userDrawn="1"/>
          </p:nvSpPr>
          <p:spPr>
            <a:xfrm>
              <a:off x="0" y="3268345"/>
              <a:ext cx="9144000" cy="146304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 userDrawn="1"/>
          </p:nvSpPr>
          <p:spPr>
            <a:xfrm>
              <a:off x="5181600" y="3268345"/>
              <a:ext cx="1097280" cy="14630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 userDrawn="1"/>
          </p:nvSpPr>
          <p:spPr>
            <a:xfrm>
              <a:off x="6278880" y="3268345"/>
              <a:ext cx="1097280" cy="14630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7376160" y="3268345"/>
              <a:ext cx="1097280" cy="14630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99616"/>
            <a:ext cx="8229600" cy="4626547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FF6A8-9C50-4606-910B-2B9C21301236}" type="datetimeFigureOut">
              <a:rPr lang="zh-TW" altLang="en-US" smtClean="0"/>
              <a:t>2011/11/23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B0C51-49C2-4FEB-950F-38D16186F9AF}" type="slidenum">
              <a:rPr lang="zh-TW" altLang="en-US" smtClean="0"/>
              <a:t>‹#›</a:t>
            </a:fld>
            <a:endParaRPr lang="zh-TW" altLang="en-US"/>
          </a:p>
        </p:txBody>
      </p:sp>
      <p:grpSp>
        <p:nvGrpSpPr>
          <p:cNvPr id="2" name="Group 13"/>
          <p:cNvGrpSpPr/>
          <p:nvPr/>
        </p:nvGrpSpPr>
        <p:grpSpPr>
          <a:xfrm>
            <a:off x="0" y="1371600"/>
            <a:ext cx="9144000" cy="73152"/>
            <a:chOff x="0" y="3268345"/>
            <a:chExt cx="9144000" cy="146304"/>
          </a:xfrm>
        </p:grpSpPr>
        <p:sp>
          <p:nvSpPr>
            <p:cNvPr id="15" name="Rectangle 14"/>
            <p:cNvSpPr/>
            <p:nvPr userDrawn="1"/>
          </p:nvSpPr>
          <p:spPr>
            <a:xfrm>
              <a:off x="0" y="3268345"/>
              <a:ext cx="9144000" cy="146304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5181600" y="3268345"/>
              <a:ext cx="1097280" cy="14630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/>
            <p:cNvSpPr/>
            <p:nvPr userDrawn="1"/>
          </p:nvSpPr>
          <p:spPr>
            <a:xfrm>
              <a:off x="6278880" y="3268345"/>
              <a:ext cx="1097280" cy="14630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 userDrawn="1"/>
          </p:nvSpPr>
          <p:spPr>
            <a:xfrm>
              <a:off x="7376160" y="3268345"/>
              <a:ext cx="1097280" cy="14630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9" name="Title 1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7512" y="4406900"/>
            <a:ext cx="7827201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512" y="2667000"/>
            <a:ext cx="7827201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FF6A8-9C50-4606-910B-2B9C21301236}" type="datetimeFigureOut">
              <a:rPr lang="zh-TW" altLang="en-US" smtClean="0"/>
              <a:t>2011/11/23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B0C51-49C2-4FEB-950F-38D16186F9AF}" type="slidenum">
              <a:rPr lang="zh-TW" altLang="en-US" smtClean="0"/>
              <a:t>‹#›</a:t>
            </a:fld>
            <a:endParaRPr lang="zh-TW" altLang="en-US"/>
          </a:p>
        </p:txBody>
      </p:sp>
      <p:grpSp>
        <p:nvGrpSpPr>
          <p:cNvPr id="7" name="Group 12"/>
          <p:cNvGrpSpPr/>
          <p:nvPr/>
        </p:nvGrpSpPr>
        <p:grpSpPr>
          <a:xfrm flipH="1">
            <a:off x="0" y="4228465"/>
            <a:ext cx="9144000" cy="146304"/>
            <a:chOff x="0" y="3268345"/>
            <a:chExt cx="9144000" cy="146304"/>
          </a:xfrm>
        </p:grpSpPr>
        <p:sp>
          <p:nvSpPr>
            <p:cNvPr id="14" name="Rectangle 13"/>
            <p:cNvSpPr/>
            <p:nvPr userDrawn="1"/>
          </p:nvSpPr>
          <p:spPr>
            <a:xfrm>
              <a:off x="0" y="3268345"/>
              <a:ext cx="9144000" cy="146304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 userDrawn="1"/>
          </p:nvSpPr>
          <p:spPr>
            <a:xfrm>
              <a:off x="5181600" y="3268345"/>
              <a:ext cx="1097280" cy="14630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6278880" y="3268345"/>
              <a:ext cx="1097280" cy="14630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/>
            <p:cNvSpPr/>
            <p:nvPr userDrawn="1"/>
          </p:nvSpPr>
          <p:spPr>
            <a:xfrm>
              <a:off x="7376160" y="3268345"/>
              <a:ext cx="1097280" cy="14630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FF6A8-9C50-4606-910B-2B9C21301236}" type="datetimeFigureOut">
              <a:rPr lang="zh-TW" altLang="en-US" smtClean="0"/>
              <a:t>2011/11/23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B0C51-49C2-4FEB-950F-38D16186F9AF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4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grpSp>
        <p:nvGrpSpPr>
          <p:cNvPr id="2" name="Group 14"/>
          <p:cNvGrpSpPr/>
          <p:nvPr/>
        </p:nvGrpSpPr>
        <p:grpSpPr>
          <a:xfrm>
            <a:off x="0" y="1371600"/>
            <a:ext cx="9144000" cy="73152"/>
            <a:chOff x="0" y="3268345"/>
            <a:chExt cx="9144000" cy="146304"/>
          </a:xfrm>
        </p:grpSpPr>
        <p:sp>
          <p:nvSpPr>
            <p:cNvPr id="16" name="Rectangle 15"/>
            <p:cNvSpPr/>
            <p:nvPr userDrawn="1"/>
          </p:nvSpPr>
          <p:spPr>
            <a:xfrm>
              <a:off x="0" y="3268345"/>
              <a:ext cx="9144000" cy="146304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/>
            <p:cNvSpPr/>
            <p:nvPr userDrawn="1"/>
          </p:nvSpPr>
          <p:spPr>
            <a:xfrm>
              <a:off x="5181600" y="3268345"/>
              <a:ext cx="1097280" cy="14630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 userDrawn="1"/>
          </p:nvSpPr>
          <p:spPr>
            <a:xfrm>
              <a:off x="6278880" y="3268345"/>
              <a:ext cx="1097280" cy="14630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 userDrawn="1"/>
          </p:nvSpPr>
          <p:spPr>
            <a:xfrm>
              <a:off x="7376160" y="3268345"/>
              <a:ext cx="1097280" cy="14630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2971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00200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2971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FF6A8-9C50-4606-910B-2B9C21301236}" type="datetimeFigureOut">
              <a:rPr lang="zh-TW" altLang="en-US" smtClean="0"/>
              <a:t>2011/11/23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B0C51-49C2-4FEB-950F-38D16186F9AF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grpSp>
        <p:nvGrpSpPr>
          <p:cNvPr id="2" name="Group 16"/>
          <p:cNvGrpSpPr/>
          <p:nvPr/>
        </p:nvGrpSpPr>
        <p:grpSpPr>
          <a:xfrm>
            <a:off x="0" y="1371600"/>
            <a:ext cx="9144000" cy="73152"/>
            <a:chOff x="0" y="3268345"/>
            <a:chExt cx="9144000" cy="146304"/>
          </a:xfrm>
        </p:grpSpPr>
        <p:sp>
          <p:nvSpPr>
            <p:cNvPr id="18" name="Rectangle 17"/>
            <p:cNvSpPr/>
            <p:nvPr userDrawn="1"/>
          </p:nvSpPr>
          <p:spPr>
            <a:xfrm>
              <a:off x="0" y="3268345"/>
              <a:ext cx="9144000" cy="146304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 userDrawn="1"/>
          </p:nvSpPr>
          <p:spPr>
            <a:xfrm>
              <a:off x="5181600" y="3268345"/>
              <a:ext cx="1097280" cy="14630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19"/>
            <p:cNvSpPr/>
            <p:nvPr userDrawn="1"/>
          </p:nvSpPr>
          <p:spPr>
            <a:xfrm>
              <a:off x="6278880" y="3268345"/>
              <a:ext cx="1097280" cy="14630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/>
            <p:cNvSpPr/>
            <p:nvPr userDrawn="1"/>
          </p:nvSpPr>
          <p:spPr>
            <a:xfrm>
              <a:off x="7376160" y="3268345"/>
              <a:ext cx="1097280" cy="14630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FF6A8-9C50-4606-910B-2B9C21301236}" type="datetimeFigureOut">
              <a:rPr lang="zh-TW" altLang="en-US" smtClean="0"/>
              <a:t>2011/11/23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B0C51-49C2-4FEB-950F-38D16186F9AF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grpSp>
        <p:nvGrpSpPr>
          <p:cNvPr id="2" name="Group 12"/>
          <p:cNvGrpSpPr/>
          <p:nvPr/>
        </p:nvGrpSpPr>
        <p:grpSpPr>
          <a:xfrm flipH="1">
            <a:off x="0" y="1371600"/>
            <a:ext cx="9144000" cy="73152"/>
            <a:chOff x="0" y="3268345"/>
            <a:chExt cx="9144000" cy="146304"/>
          </a:xfrm>
        </p:grpSpPr>
        <p:sp>
          <p:nvSpPr>
            <p:cNvPr id="14" name="Rectangle 13"/>
            <p:cNvSpPr/>
            <p:nvPr userDrawn="1"/>
          </p:nvSpPr>
          <p:spPr>
            <a:xfrm>
              <a:off x="0" y="3268345"/>
              <a:ext cx="9144000" cy="146304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 userDrawn="1"/>
          </p:nvSpPr>
          <p:spPr>
            <a:xfrm>
              <a:off x="5181600" y="3268345"/>
              <a:ext cx="1097280" cy="14630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6278880" y="3268345"/>
              <a:ext cx="1097280" cy="14630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/>
            <p:cNvSpPr/>
            <p:nvPr userDrawn="1"/>
          </p:nvSpPr>
          <p:spPr>
            <a:xfrm>
              <a:off x="7376160" y="3268345"/>
              <a:ext cx="1097280" cy="14630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FF6A8-9C50-4606-910B-2B9C21301236}" type="datetimeFigureOut">
              <a:rPr lang="zh-TW" altLang="en-US" smtClean="0"/>
              <a:t>2011/11/23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B0C51-49C2-4FEB-950F-38D16186F9AF}" type="slidenum">
              <a:rPr lang="zh-TW" altLang="en-US" smtClean="0"/>
              <a:t>‹#›</a:t>
            </a:fld>
            <a:endParaRPr lang="zh-TW" altLang="en-US"/>
          </a:p>
        </p:txBody>
      </p:sp>
      <p:grpSp>
        <p:nvGrpSpPr>
          <p:cNvPr id="5" name="Group 10"/>
          <p:cNvGrpSpPr/>
          <p:nvPr/>
        </p:nvGrpSpPr>
        <p:grpSpPr>
          <a:xfrm>
            <a:off x="-9144" y="-18288"/>
            <a:ext cx="9144000" cy="146304"/>
            <a:chOff x="0" y="3268345"/>
            <a:chExt cx="9144000" cy="146304"/>
          </a:xfrm>
        </p:grpSpPr>
        <p:sp>
          <p:nvSpPr>
            <p:cNvPr id="12" name="Rectangle 11"/>
            <p:cNvSpPr/>
            <p:nvPr userDrawn="1"/>
          </p:nvSpPr>
          <p:spPr>
            <a:xfrm>
              <a:off x="0" y="3268345"/>
              <a:ext cx="9144000" cy="146304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 userDrawn="1"/>
          </p:nvSpPr>
          <p:spPr>
            <a:xfrm>
              <a:off x="5495544" y="3268345"/>
              <a:ext cx="1097280" cy="14630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 userDrawn="1"/>
          </p:nvSpPr>
          <p:spPr>
            <a:xfrm>
              <a:off x="6592824" y="3268345"/>
              <a:ext cx="1097280" cy="14630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 userDrawn="1"/>
          </p:nvSpPr>
          <p:spPr>
            <a:xfrm>
              <a:off x="7690104" y="3268345"/>
              <a:ext cx="1097280" cy="14630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793750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2800" b="1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371600"/>
            <a:ext cx="5111750" cy="4754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371600"/>
            <a:ext cx="3008313" cy="47545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FF6A8-9C50-4606-910B-2B9C21301236}" type="datetimeFigureOut">
              <a:rPr lang="zh-TW" altLang="en-US" smtClean="0"/>
              <a:t>2011/11/23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B0C51-49C2-4FEB-950F-38D16186F9AF}" type="slidenum">
              <a:rPr lang="zh-TW" altLang="en-US" smtClean="0"/>
              <a:t>‹#›</a:t>
            </a:fld>
            <a:endParaRPr lang="zh-TW" altLang="en-US"/>
          </a:p>
        </p:txBody>
      </p:sp>
      <p:grpSp>
        <p:nvGrpSpPr>
          <p:cNvPr id="8" name="Group 13"/>
          <p:cNvGrpSpPr/>
          <p:nvPr/>
        </p:nvGrpSpPr>
        <p:grpSpPr>
          <a:xfrm flipH="1">
            <a:off x="0" y="1143000"/>
            <a:ext cx="9144000" cy="73152"/>
            <a:chOff x="0" y="3268345"/>
            <a:chExt cx="9144000" cy="146304"/>
          </a:xfrm>
        </p:grpSpPr>
        <p:sp>
          <p:nvSpPr>
            <p:cNvPr id="15" name="Rectangle 14"/>
            <p:cNvSpPr/>
            <p:nvPr userDrawn="1"/>
          </p:nvSpPr>
          <p:spPr>
            <a:xfrm>
              <a:off x="0" y="3268345"/>
              <a:ext cx="9144000" cy="146304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5181600" y="3268345"/>
              <a:ext cx="1097280" cy="14630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/>
            <p:cNvSpPr/>
            <p:nvPr userDrawn="1"/>
          </p:nvSpPr>
          <p:spPr>
            <a:xfrm>
              <a:off x="6278880" y="3268345"/>
              <a:ext cx="1097280" cy="14630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 userDrawn="1"/>
          </p:nvSpPr>
          <p:spPr>
            <a:xfrm>
              <a:off x="7376160" y="3268345"/>
              <a:ext cx="1097280" cy="14630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icture Placeholder 14"/>
          <p:cNvSpPr>
            <a:spLocks noGrp="1"/>
          </p:cNvSpPr>
          <p:nvPr>
            <p:ph type="pic" sz="quarter" idx="13"/>
          </p:nvPr>
        </p:nvSpPr>
        <p:spPr>
          <a:xfrm>
            <a:off x="1801368" y="685800"/>
            <a:ext cx="5495544" cy="3886200"/>
          </a:xfrm>
          <a:solidFill>
            <a:schemeClr val="accent1"/>
          </a:solidFill>
          <a:effectLst>
            <a:reflection blurRad="6350" stA="52000" endA="300" endPos="35000" dir="5400000" sy="-100000" algn="bl" rotWithShape="0"/>
          </a:effectLst>
          <a:scene3d>
            <a:camera prst="orthographicFront"/>
            <a:lightRig rig="contrasting" dir="t"/>
          </a:scene3d>
          <a:sp3d contourW="12700" prstMaterial="softEdge">
            <a:bevelT prst="cross"/>
            <a:contourClr>
              <a:srgbClr val="FFFFFF"/>
            </a:contourClr>
          </a:sp3d>
        </p:spPr>
        <p:txBody>
          <a:bodyPr/>
          <a:lstStyle/>
          <a:p>
            <a:r>
              <a:rPr lang="zh-TW" altLang="en-US" smtClean="0"/>
              <a:t>按一下圖示以新增圖片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FF6A8-9C50-4606-910B-2B9C21301236}" type="datetimeFigureOut">
              <a:rPr lang="zh-TW" altLang="en-US" smtClean="0"/>
              <a:t>2011/11/23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B0C51-49C2-4FEB-950F-38D16186F9AF}" type="slidenum">
              <a:rPr lang="zh-TW" altLang="en-US" smtClean="0"/>
              <a:t>‹#›</a:t>
            </a:fld>
            <a:endParaRPr lang="zh-TW" altLang="en-US"/>
          </a:p>
        </p:txBody>
      </p:sp>
      <p:grpSp>
        <p:nvGrpSpPr>
          <p:cNvPr id="3" name="Group 15"/>
          <p:cNvGrpSpPr/>
          <p:nvPr/>
        </p:nvGrpSpPr>
        <p:grpSpPr>
          <a:xfrm>
            <a:off x="-9144" y="-18288"/>
            <a:ext cx="9144000" cy="146304"/>
            <a:chOff x="0" y="3268345"/>
            <a:chExt cx="9144000" cy="146304"/>
          </a:xfrm>
        </p:grpSpPr>
        <p:sp>
          <p:nvSpPr>
            <p:cNvPr id="17" name="Rectangle 16"/>
            <p:cNvSpPr/>
            <p:nvPr userDrawn="1"/>
          </p:nvSpPr>
          <p:spPr>
            <a:xfrm>
              <a:off x="0" y="3268345"/>
              <a:ext cx="9144000" cy="146304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 userDrawn="1"/>
          </p:nvSpPr>
          <p:spPr>
            <a:xfrm>
              <a:off x="5495544" y="3268345"/>
              <a:ext cx="1097280" cy="14630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 userDrawn="1"/>
          </p:nvSpPr>
          <p:spPr>
            <a:xfrm>
              <a:off x="6592824" y="3268345"/>
              <a:ext cx="1097280" cy="14630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19"/>
            <p:cNvSpPr/>
            <p:nvPr userDrawn="1"/>
          </p:nvSpPr>
          <p:spPr>
            <a:xfrm>
              <a:off x="7690104" y="3268345"/>
              <a:ext cx="1097280" cy="14630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26" y="0"/>
            <a:ext cx="9144000" cy="6286520"/>
          </a:xfrm>
          <a:prstGeom prst="rect">
            <a:avLst/>
          </a:prstGeom>
          <a:gradFill flip="none" rotWithShape="1">
            <a:gsLst>
              <a:gs pos="1000">
                <a:schemeClr val="bg2">
                  <a:alpha val="0"/>
                </a:schemeClr>
              </a:gs>
              <a:gs pos="100000">
                <a:schemeClr val="bg1">
                  <a:alpha val="92000"/>
                </a:schemeClr>
              </a:gs>
            </a:gsLst>
            <a:lin ang="16200000" scaled="1"/>
            <a:tileRect/>
          </a:gradFill>
          <a:ln w="28575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74536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ysClr val="windowText" lastClr="000000"/>
                </a:solidFill>
              </a:defRPr>
            </a:lvl1pPr>
          </a:lstStyle>
          <a:p>
            <a:fld id="{397FF6A8-9C50-4606-910B-2B9C21301236}" type="datetimeFigureOut">
              <a:rPr lang="zh-TW" altLang="en-US" smtClean="0"/>
              <a:t>2011/11/23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ysClr val="windowText" lastClr="000000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0248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ysClr val="windowText" lastClr="000000"/>
                </a:solidFill>
              </a:defRPr>
            </a:lvl1pPr>
          </a:lstStyle>
          <a:p>
            <a:fld id="{845B0C51-49C2-4FEB-950F-38D16186F9AF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Title Placeholder 7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400" kern="1200">
          <a:ln>
            <a:noFill/>
          </a:ln>
          <a:solidFill>
            <a:srgbClr val="FFFFFF"/>
          </a:solidFill>
          <a:effectLst>
            <a:glow rad="101600">
              <a:schemeClr val="tx2"/>
            </a:glo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tx2"/>
        </a:buClr>
        <a:buSzPct val="70000"/>
        <a:buFont typeface="Wingdings 2" pitchFamily="18" charset="2"/>
        <a:buChar char="¥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accent4"/>
        </a:buClr>
        <a:buSzPct val="60000"/>
        <a:buFont typeface="Wingdings 2" pitchFamily="18" charset="2"/>
        <a:buChar char="¥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accent5"/>
        </a:buClr>
        <a:buSzPct val="57000"/>
        <a:buFont typeface="Wingdings 2" pitchFamily="18" charset="2"/>
        <a:buChar char="¥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accent6"/>
        </a:buClr>
        <a:buSzPct val="55000"/>
        <a:buFont typeface="Wingdings 2" pitchFamily="18" charset="2"/>
        <a:buChar char="¥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accent2"/>
        </a:buClr>
        <a:buSzPct val="50000"/>
        <a:buFont typeface="Wingdings 2" pitchFamily="18" charset="2"/>
        <a:buChar char="¥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參賽隊伍</a:t>
            </a:r>
            <a:r>
              <a:rPr lang="zh-TW" altLang="en-US" dirty="0" smtClean="0"/>
              <a:t>：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3059832" y="3645024"/>
            <a:ext cx="3744416" cy="3092152"/>
          </a:xfrm>
        </p:spPr>
        <p:txBody>
          <a:bodyPr>
            <a:normAutofit/>
          </a:bodyPr>
          <a:lstStyle/>
          <a:p>
            <a:pPr marL="514350" indent="-514350" algn="l">
              <a:buFont typeface="+mj-lt"/>
              <a:buAutoNum type="arabicPeriod"/>
            </a:pPr>
            <a:endParaRPr lang="zh-TW" altLang="en-US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4" name="文字方塊 3"/>
          <p:cNvSpPr txBox="1"/>
          <p:nvPr/>
        </p:nvSpPr>
        <p:spPr>
          <a:xfrm>
            <a:off x="1259632" y="3501008"/>
            <a:ext cx="156966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3600" dirty="0" smtClean="0">
                <a:solidFill>
                  <a:schemeClr val="tx2">
                    <a:lumMod val="50000"/>
                  </a:schemeClr>
                </a:solidFill>
              </a:rPr>
              <a:t>組員：</a:t>
            </a:r>
            <a:endParaRPr lang="zh-TW" altLang="en-US" sz="3600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8678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內容版面配置區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altLang="zh-TW" sz="3600" dirty="0" smtClean="0"/>
          </a:p>
        </p:txBody>
      </p:sp>
      <p:sp>
        <p:nvSpPr>
          <p:cNvPr id="6" name="標題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壹、查核主題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9098140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altLang="zh-TW" sz="3200" dirty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貮、查核範圍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6944281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zh-TW" altLang="en-US" dirty="0"/>
          </a:p>
          <a:p>
            <a:endParaRPr lang="zh-TW" altLang="en-US" dirty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參、風險分析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2955540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457200" y="1499616"/>
            <a:ext cx="8229600" cy="4665688"/>
          </a:xfrm>
        </p:spPr>
        <p:txBody>
          <a:bodyPr>
            <a:noAutofit/>
          </a:bodyPr>
          <a:lstStyle/>
          <a:p>
            <a:endParaRPr lang="zh-TW" altLang="en-US" sz="1600" dirty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肆、控制活動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7622908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查核程序與</a:t>
            </a:r>
            <a:r>
              <a:rPr lang="zh-TW" altLang="en-US" dirty="0" smtClean="0"/>
              <a:t>步驟</a:t>
            </a:r>
            <a:endParaRPr lang="en-US" altLang="zh-TW" dirty="0" smtClean="0"/>
          </a:p>
          <a:p>
            <a:endParaRPr lang="en-US" altLang="zh-TW" dirty="0"/>
          </a:p>
          <a:p>
            <a:endParaRPr lang="en-US" altLang="zh-TW" dirty="0" smtClean="0"/>
          </a:p>
          <a:p>
            <a:endParaRPr lang="en-US" altLang="zh-TW" dirty="0" smtClean="0"/>
          </a:p>
          <a:p>
            <a:r>
              <a:rPr lang="zh-TW" altLang="en-US" dirty="0" smtClean="0"/>
              <a:t>查核發現</a:t>
            </a:r>
            <a:endParaRPr lang="en-US" altLang="zh-TW" dirty="0" smtClean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dirty="0"/>
              <a:t>(</a:t>
            </a:r>
            <a:r>
              <a:rPr lang="zh-TW" altLang="en-US" dirty="0"/>
              <a:t>一</a:t>
            </a:r>
            <a:r>
              <a:rPr lang="en-US" altLang="zh-TW" dirty="0" smtClean="0"/>
              <a:t>)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2091691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查核程序與</a:t>
            </a:r>
            <a:r>
              <a:rPr lang="zh-TW" altLang="en-US" dirty="0" smtClean="0"/>
              <a:t>步驟</a:t>
            </a:r>
            <a:endParaRPr lang="en-US" altLang="zh-TW" dirty="0" smtClean="0"/>
          </a:p>
          <a:p>
            <a:endParaRPr lang="en-US" altLang="zh-TW" dirty="0"/>
          </a:p>
          <a:p>
            <a:endParaRPr lang="en-US" altLang="zh-TW" dirty="0" smtClean="0"/>
          </a:p>
          <a:p>
            <a:endParaRPr lang="en-US" altLang="zh-TW" dirty="0" smtClean="0"/>
          </a:p>
          <a:p>
            <a:r>
              <a:rPr lang="zh-TW" altLang="en-US" dirty="0" smtClean="0"/>
              <a:t>查核發現</a:t>
            </a:r>
            <a:endParaRPr lang="en-US" altLang="zh-TW" dirty="0" smtClean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(</a:t>
            </a:r>
            <a:r>
              <a:rPr lang="zh-TW" altLang="en-US" dirty="0"/>
              <a:t>二</a:t>
            </a:r>
            <a:r>
              <a:rPr lang="en-US" altLang="zh-TW" dirty="0" smtClean="0"/>
              <a:t>)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165320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查核程序與</a:t>
            </a:r>
            <a:r>
              <a:rPr lang="zh-TW" altLang="en-US" dirty="0" smtClean="0"/>
              <a:t>步驟</a:t>
            </a:r>
            <a:endParaRPr lang="en-US" altLang="zh-TW" dirty="0" smtClean="0"/>
          </a:p>
          <a:p>
            <a:endParaRPr lang="en-US" altLang="zh-TW" dirty="0"/>
          </a:p>
          <a:p>
            <a:endParaRPr lang="en-US" altLang="zh-TW" dirty="0" smtClean="0"/>
          </a:p>
          <a:p>
            <a:endParaRPr lang="en-US" altLang="zh-TW" dirty="0" smtClean="0"/>
          </a:p>
          <a:p>
            <a:r>
              <a:rPr lang="zh-TW" altLang="en-US" dirty="0" smtClean="0"/>
              <a:t>查核發現</a:t>
            </a:r>
            <a:endParaRPr lang="en-US" altLang="zh-TW" dirty="0" smtClean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(</a:t>
            </a:r>
            <a:r>
              <a:rPr lang="zh-TW" altLang="en-US" dirty="0"/>
              <a:t>三</a:t>
            </a:r>
            <a:r>
              <a:rPr lang="en-US" altLang="zh-TW" dirty="0" smtClean="0"/>
              <a:t>)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165320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457200" y="1499616"/>
            <a:ext cx="8363272" cy="5358384"/>
          </a:xfrm>
        </p:spPr>
        <p:txBody>
          <a:bodyPr>
            <a:normAutofit/>
          </a:bodyPr>
          <a:lstStyle/>
          <a:p>
            <a:r>
              <a:rPr lang="zh-TW" altLang="en-US" dirty="0" smtClean="0"/>
              <a:t>查核</a:t>
            </a:r>
            <a:r>
              <a:rPr lang="zh-TW" altLang="en-US" dirty="0" smtClean="0"/>
              <a:t>結論</a:t>
            </a:r>
            <a:endParaRPr lang="en-US" altLang="zh-TW" dirty="0" smtClean="0"/>
          </a:p>
          <a:p>
            <a:endParaRPr lang="en-US" altLang="zh-TW" dirty="0"/>
          </a:p>
          <a:p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/>
              <a:t>查核建議</a:t>
            </a:r>
            <a:endParaRPr lang="en-US" altLang="zh-TW" dirty="0" smtClean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柒、查核結論與建議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05319011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高山峻嶺">
  <a:themeElements>
    <a:clrScheme name="高山峻嶺">
      <a:dk1>
        <a:srgbClr val="000000"/>
      </a:dk1>
      <a:lt1>
        <a:srgbClr val="FFFFFF"/>
      </a:lt1>
      <a:dk2>
        <a:srgbClr val="0536B3"/>
      </a:dk2>
      <a:lt2>
        <a:srgbClr val="7CB7F8"/>
      </a:lt2>
      <a:accent1>
        <a:srgbClr val="3F9EE4"/>
      </a:accent1>
      <a:accent2>
        <a:srgbClr val="77B559"/>
      </a:accent2>
      <a:accent3>
        <a:srgbClr val="E4A81B"/>
      </a:accent3>
      <a:accent4>
        <a:srgbClr val="108BB4"/>
      </a:accent4>
      <a:accent5>
        <a:srgbClr val="DA7328"/>
      </a:accent5>
      <a:accent6>
        <a:srgbClr val="AE589F"/>
      </a:accent6>
      <a:hlink>
        <a:srgbClr val="460245"/>
      </a:hlink>
      <a:folHlink>
        <a:srgbClr val="AC17D6"/>
      </a:folHlink>
    </a:clrScheme>
    <a:fontScheme name="高山峻嶺">
      <a:majorFont>
        <a:latin typeface="Gill Sans MT"/>
        <a:ea typeface=""/>
        <a:cs typeface=""/>
        <a:font script="Cyrl" typeface="Arial"/>
        <a:font script="Grek" typeface="Arial"/>
        <a:font script="Jpan" typeface="HG丸ｺﾞｼｯｸM-PRO"/>
        <a:font script="Hang" typeface="HY 헤드라인 M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ill Sans MT"/>
        <a:ea typeface=""/>
        <a:cs typeface=""/>
        <a:font script="Cyrl" typeface="Arial"/>
        <a:font script="Grek" typeface="Arial"/>
        <a:font script="Jpan" typeface="HG丸ｺﾞｼｯｸM-PRO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高山峻嶺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hueMod val="100000"/>
                <a:satMod val="100000"/>
              </a:schemeClr>
            </a:gs>
            <a:gs pos="50000">
              <a:schemeClr val="phClr">
                <a:tint val="25000"/>
                <a:shade val="100000"/>
                <a:hueMod val="100000"/>
                <a:satMod val="100000"/>
              </a:schemeClr>
            </a:gs>
            <a:gs pos="100000">
              <a:schemeClr val="phClr">
                <a:tint val="100000"/>
                <a:shade val="100000"/>
                <a:hueMod val="100000"/>
                <a:satMod val="10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40000"/>
                <a:shade val="100000"/>
                <a:hueMod val="100000"/>
                <a:satMod val="100000"/>
              </a:schemeClr>
            </a:gs>
            <a:gs pos="30000">
              <a:schemeClr val="phClr">
                <a:tint val="100000"/>
                <a:shade val="100000"/>
                <a:hueMod val="100000"/>
                <a:satMod val="100000"/>
              </a:schemeClr>
            </a:gs>
            <a:gs pos="68000">
              <a:schemeClr val="phClr">
                <a:tint val="100000"/>
                <a:shade val="100000"/>
                <a:hueMod val="100000"/>
                <a:satMod val="100000"/>
              </a:schemeClr>
            </a:gs>
            <a:gs pos="100000">
              <a:schemeClr val="phClr">
                <a:tint val="40000"/>
                <a:shade val="100000"/>
                <a:hueMod val="100000"/>
                <a:satMod val="1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br" rotWithShape="0">
              <a:srgbClr val="000000">
                <a:alpha val="0"/>
              </a:srgbClr>
            </a:outerShdw>
          </a:effectLst>
        </a:effectStyle>
        <a:effectStyle>
          <a:effectLst>
            <a:outerShdw blurRad="38100" dist="25400" dir="5400000" algn="ctr" rotWithShape="0">
              <a:srgbClr val="EBE9ED">
                <a:alpha val="0"/>
              </a:srgbClr>
            </a:outerShdw>
          </a:effectLst>
          <a:scene3d>
            <a:camera prst="orthographicFront">
              <a:rot lat="0" lon="0" rev="0"/>
            </a:camera>
            <a:lightRig rig="glow" dir="b"/>
          </a:scene3d>
          <a:sp3d contourW="6350" prstMaterial="softEdge">
            <a:bevelT w="25400" h="25400"/>
            <a:contourClr>
              <a:schemeClr val="phClr">
                <a:tint val="9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reflection blurRad="12700" stA="40000" endPos="40000" dist="25400" dir="5400000" sy="-100000" rotWithShape="0"/>
          </a:effectLst>
          <a:scene3d>
            <a:camera prst="perspectiveFront"/>
            <a:lightRig rig="glow" dir="b"/>
          </a:scene3d>
          <a:sp3d contourW="6350" prstMaterial="softEdge">
            <a:bevelT w="50800" h="25400"/>
            <a:contourClr>
              <a:schemeClr val="phClr">
                <a:tint val="100000"/>
                <a:shade val="80000"/>
                <a:hueMod val="100000"/>
                <a:satMod val="1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95000"/>
                <a:satMod val="100000"/>
              </a:schemeClr>
            </a:gs>
            <a:gs pos="100000">
              <a:schemeClr val="phClr">
                <a:tint val="10000"/>
                <a:satMod val="300000"/>
              </a:schemeClr>
            </a:gs>
          </a:gsLst>
          <a:lin ang="13000000" scaled="0"/>
        </a:gradFill>
        <a:blipFill>
          <a:blip xmlns:r="http://schemas.openxmlformats.org/officeDocument/2006/relationships" r:embed="rId1">
            <a:duotone>
              <a:schemeClr val="phClr">
                <a:shade val="75000"/>
              </a:schemeClr>
              <a:schemeClr val="phClr">
                <a:tint val="55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TC010219414[[fn=高山佈景主題]]</Template>
  <TotalTime>467</TotalTime>
  <Words>58</Words>
  <Application>Microsoft Office PowerPoint</Application>
  <PresentationFormat>如螢幕大小 (4:3)</PresentationFormat>
  <Paragraphs>30</Paragraphs>
  <Slides>9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9</vt:i4>
      </vt:variant>
    </vt:vector>
  </HeadingPairs>
  <TitlesOfParts>
    <vt:vector size="10" baseType="lpstr">
      <vt:lpstr>高山峻嶺</vt:lpstr>
      <vt:lpstr>參賽隊伍：</vt:lpstr>
      <vt:lpstr>壹、查核主題</vt:lpstr>
      <vt:lpstr>貮、查核範圍</vt:lpstr>
      <vt:lpstr>參、風險分析</vt:lpstr>
      <vt:lpstr>肆、控制活動</vt:lpstr>
      <vt:lpstr>(一)</vt:lpstr>
      <vt:lpstr>(二)</vt:lpstr>
      <vt:lpstr>(三)</vt:lpstr>
      <vt:lpstr>柒、查核結論與建議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David</dc:creator>
  <cp:lastModifiedBy>David</cp:lastModifiedBy>
  <cp:revision>27</cp:revision>
  <dcterms:created xsi:type="dcterms:W3CDTF">2011-09-18T15:25:20Z</dcterms:created>
  <dcterms:modified xsi:type="dcterms:W3CDTF">2011-11-23T09:20:05Z</dcterms:modified>
</cp:coreProperties>
</file>